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/>
    <p:restoredTop sz="94726"/>
  </p:normalViewPr>
  <p:slideViewPr>
    <p:cSldViewPr snapToGrid="0">
      <p:cViewPr varScale="1">
        <p:scale>
          <a:sx n="45" d="100"/>
          <a:sy n="45" d="100"/>
        </p:scale>
        <p:origin x="42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8/13/26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8/13/26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8/13/26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8/13/26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8/13/26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005EC-A465-33DF-C4EE-715CCA0E8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4EB247-1DD2-5AD5-FB99-347E5C636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17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20</cp:revision>
  <dcterms:created xsi:type="dcterms:W3CDTF">2024-07-08T12:39:21Z</dcterms:created>
  <dcterms:modified xsi:type="dcterms:W3CDTF">2026-08-13T13:56:47Z</dcterms:modified>
</cp:coreProperties>
</file>