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2"/>
            <a:ext cx="18812448" cy="3345179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2026-08-11T12:49:05Z</dcterms:modified>
</cp:coreProperties>
</file>