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olding a glass of liquid&#10;&#10;Description automatically generated">
            <a:extLst>
              <a:ext uri="{FF2B5EF4-FFF2-40B4-BE49-F238E27FC236}">
                <a16:creationId xmlns:a16="http://schemas.microsoft.com/office/drawing/2014/main" id="{409B6E89-0440-59CC-B1B1-5538227FE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4</cp:revision>
  <dcterms:modified xsi:type="dcterms:W3CDTF">2023-07-09T19:31:20Z</dcterms:modified>
</cp:coreProperties>
</file>