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B81F5A93-4114-FB44-9F9A-9EF948C00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21400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</cp:revision>
  <dcterms:modified xsi:type="dcterms:W3CDTF">2022-06-16T13:09:15Z</dcterms:modified>
</cp:coreProperties>
</file>