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5D305-D306-CE16-C14E-B54BEE9700AF}" v="10" dt="2022-12-12T01:35:26.28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alendar&#10;&#10;Description automatically generated">
            <a:extLst>
              <a:ext uri="{FF2B5EF4-FFF2-40B4-BE49-F238E27FC236}">
                <a16:creationId xmlns:a16="http://schemas.microsoft.com/office/drawing/2014/main" id="{D2635C58-93E9-D6E1-AA87-D205FF9CF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31" y="-18350"/>
            <a:ext cx="18867048" cy="335008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8</cp:revision>
  <dcterms:modified xsi:type="dcterms:W3CDTF">2022-12-12T01:37:25Z</dcterms:modified>
</cp:coreProperties>
</file>