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tanding together&#10;&#10;Description automatically generated with low confidence">
            <a:extLst>
              <a:ext uri="{FF2B5EF4-FFF2-40B4-BE49-F238E27FC236}">
                <a16:creationId xmlns:a16="http://schemas.microsoft.com/office/drawing/2014/main" id="{7C89D97D-8546-F390-266F-66C9657A2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821400" cy="3346026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</cp:revision>
  <dcterms:modified xsi:type="dcterms:W3CDTF">2023-05-21T00:38:39Z</dcterms:modified>
</cp:coreProperties>
</file>