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E232BADB-F107-6781-DCED-F845CF736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6</cp:revision>
  <dcterms:modified xsi:type="dcterms:W3CDTF">2023-04-26T15:19:40Z</dcterms:modified>
</cp:coreProperties>
</file>