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8821400" cy="334645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3175" cap="flat">
              <a:solidFill>
                <a:srgbClr val="B8B8B8"/>
              </a:solidFill>
              <a:prstDash val="solid"/>
              <a:miter lim="400000"/>
            </a:ln>
          </a:top>
          <a:bottom>
            <a:ln w="3175" cap="flat">
              <a:solidFill>
                <a:srgbClr val="B8B8B8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929292"/>
              </a:solidFill>
              <a:prstDash val="solid"/>
              <a:miter lim="400000"/>
            </a:ln>
          </a:left>
          <a:right>
            <a:ln w="3175" cap="flat">
              <a:solidFill>
                <a:srgbClr val="929292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929292"/>
              </a:solidFill>
              <a:prstDash val="solid"/>
              <a:miter lim="400000"/>
            </a:ln>
          </a:insideH>
          <a:insideV>
            <a:ln w="3175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24" d="100"/>
          <a:sy n="24" d="100"/>
        </p:scale>
        <p:origin x="3984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21"/>
          </p:nvPr>
        </p:nvSpPr>
        <p:spPr>
          <a:xfrm>
            <a:off x="1842928" y="18349714"/>
            <a:ext cx="15145346" cy="1244486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78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2"/>
          </p:nvPr>
        </p:nvSpPr>
        <p:spPr>
          <a:xfrm>
            <a:off x="1842928" y="15534773"/>
            <a:ext cx="15145346" cy="1826390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116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532241774_2880x1920.jpg"/>
          <p:cNvSpPr>
            <a:spLocks noGrp="1"/>
          </p:cNvSpPr>
          <p:nvPr>
            <p:ph type="pic" sz="half" idx="21"/>
          </p:nvPr>
        </p:nvSpPr>
        <p:spPr>
          <a:xfrm>
            <a:off x="-39212" y="10458450"/>
            <a:ext cx="18899824" cy="1259988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532241774_2880x1920.jpg"/>
          <p:cNvSpPr>
            <a:spLocks noGrp="1"/>
          </p:cNvSpPr>
          <p:nvPr>
            <p:ph type="pic" sz="half" idx="21"/>
          </p:nvPr>
        </p:nvSpPr>
        <p:spPr>
          <a:xfrm>
            <a:off x="2412856" y="11134843"/>
            <a:ext cx="13998418" cy="933227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490140" y="18781038"/>
            <a:ext cx="17841120" cy="1548845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90140" y="20271065"/>
            <a:ext cx="17841120" cy="1225352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372393" y="14938334"/>
            <a:ext cx="16076613" cy="3587831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532204087_1355x1355.jpg"/>
          <p:cNvSpPr>
            <a:spLocks noGrp="1"/>
          </p:cNvSpPr>
          <p:nvPr>
            <p:ph type="pic" sz="quarter" idx="21"/>
          </p:nvPr>
        </p:nvSpPr>
        <p:spPr>
          <a:xfrm>
            <a:off x="9900840" y="12173942"/>
            <a:ext cx="8851941" cy="88519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274365" y="12173942"/>
            <a:ext cx="7891265" cy="4283830"/>
          </a:xfrm>
          <a:prstGeom prst="rect">
            <a:avLst/>
          </a:prstGeom>
        </p:spPr>
        <p:txBody>
          <a:bodyPr/>
          <a:lstStyle>
            <a:lvl1pPr>
              <a:defRPr sz="20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4365" y="16477377"/>
            <a:ext cx="7891265" cy="4421069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xfrm>
            <a:off x="1303773" y="11713209"/>
            <a:ext cx="16213853" cy="176450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xfrm>
            <a:off x="1303773" y="11713209"/>
            <a:ext cx="16213853" cy="176450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03773" y="13869829"/>
            <a:ext cx="16213853" cy="7175660"/>
          </a:xfrm>
          <a:prstGeom prst="rect">
            <a:avLst/>
          </a:prstGeom>
        </p:spPr>
        <p:txBody>
          <a:bodyPr anchor="ctr"/>
          <a:lstStyle>
            <a:lvl1pPr marL="1534583" indent="-1534583" algn="l">
              <a:spcBef>
                <a:spcPts val="14300"/>
              </a:spcBef>
              <a:buSzPct val="125000"/>
              <a:buChar char="•"/>
              <a:defRPr sz="11600"/>
            </a:lvl1pPr>
            <a:lvl2pPr marL="2169583" indent="-1534583" algn="l">
              <a:spcBef>
                <a:spcPts val="14300"/>
              </a:spcBef>
              <a:buSzPct val="125000"/>
              <a:buChar char="•"/>
              <a:defRPr sz="11600"/>
            </a:lvl2pPr>
            <a:lvl3pPr marL="2804583" indent="-1534583" algn="l">
              <a:spcBef>
                <a:spcPts val="14300"/>
              </a:spcBef>
              <a:buSzPct val="125000"/>
              <a:buChar char="•"/>
              <a:defRPr sz="11600"/>
            </a:lvl3pPr>
            <a:lvl4pPr marL="3439583" indent="-1534583" algn="l">
              <a:spcBef>
                <a:spcPts val="14300"/>
              </a:spcBef>
              <a:buSzPct val="125000"/>
              <a:buChar char="•"/>
              <a:defRPr sz="11600"/>
            </a:lvl4pPr>
            <a:lvl5pPr marL="4074583" indent="-1534583" algn="l">
              <a:spcBef>
                <a:spcPts val="14300"/>
              </a:spcBef>
              <a:buSzPct val="125000"/>
              <a:buChar char="•"/>
              <a:defRPr sz="1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532205080_1647x1098.jpg"/>
          <p:cNvSpPr>
            <a:spLocks noGrp="1"/>
          </p:cNvSpPr>
          <p:nvPr>
            <p:ph type="pic" sz="quarter" idx="21"/>
          </p:nvPr>
        </p:nvSpPr>
        <p:spPr>
          <a:xfrm>
            <a:off x="8459827" y="13869829"/>
            <a:ext cx="10763489" cy="717566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xfrm>
            <a:off x="1303773" y="11713209"/>
            <a:ext cx="16213853" cy="176450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03773" y="13869829"/>
            <a:ext cx="7891265" cy="7175660"/>
          </a:xfrm>
          <a:prstGeom prst="rect">
            <a:avLst/>
          </a:prstGeom>
        </p:spPr>
        <p:txBody>
          <a:bodyPr anchor="ctr"/>
          <a:lstStyle>
            <a:lvl1pPr marL="1352884" indent="-1352884" algn="l">
              <a:spcBef>
                <a:spcPts val="10900"/>
              </a:spcBef>
              <a:buSzPct val="125000"/>
              <a:buChar char="•"/>
              <a:defRPr sz="9200"/>
            </a:lvl1pPr>
            <a:lvl2pPr marL="1911684" indent="-1352884" algn="l">
              <a:spcBef>
                <a:spcPts val="10900"/>
              </a:spcBef>
              <a:buSzPct val="125000"/>
              <a:buChar char="•"/>
              <a:defRPr sz="9200"/>
            </a:lvl2pPr>
            <a:lvl3pPr marL="2470484" indent="-1352884" algn="l">
              <a:spcBef>
                <a:spcPts val="10900"/>
              </a:spcBef>
              <a:buSzPct val="125000"/>
              <a:buChar char="•"/>
              <a:defRPr sz="9200"/>
            </a:lvl3pPr>
            <a:lvl4pPr marL="3029284" indent="-1352884" algn="l">
              <a:spcBef>
                <a:spcPts val="10900"/>
              </a:spcBef>
              <a:buSzPct val="125000"/>
              <a:buChar char="•"/>
              <a:defRPr sz="9200"/>
            </a:lvl4pPr>
            <a:lvl5pPr marL="3588084" indent="-1352884" algn="l">
              <a:spcBef>
                <a:spcPts val="10900"/>
              </a:spcBef>
              <a:buSzPct val="125000"/>
              <a:buChar char="•"/>
              <a:defRPr sz="9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303773" y="12811125"/>
            <a:ext cx="16213853" cy="7842250"/>
          </a:xfrm>
          <a:prstGeom prst="rect">
            <a:avLst/>
          </a:prstGeom>
        </p:spPr>
        <p:txBody>
          <a:bodyPr anchor="ctr"/>
          <a:lstStyle>
            <a:lvl1pPr marL="1534583" indent="-1534583" algn="l">
              <a:spcBef>
                <a:spcPts val="14300"/>
              </a:spcBef>
              <a:buSzPct val="125000"/>
              <a:buChar char="•"/>
              <a:defRPr sz="11600"/>
            </a:lvl1pPr>
            <a:lvl2pPr marL="2169583" indent="-1534583" algn="l">
              <a:spcBef>
                <a:spcPts val="14300"/>
              </a:spcBef>
              <a:buSzPct val="125000"/>
              <a:buChar char="•"/>
              <a:defRPr sz="11600"/>
            </a:lvl2pPr>
            <a:lvl3pPr marL="2804583" indent="-1534583" algn="l">
              <a:spcBef>
                <a:spcPts val="14300"/>
              </a:spcBef>
              <a:buSzPct val="125000"/>
              <a:buChar char="•"/>
              <a:defRPr sz="11600"/>
            </a:lvl3pPr>
            <a:lvl4pPr marL="3439583" indent="-1534583" algn="l">
              <a:spcBef>
                <a:spcPts val="14300"/>
              </a:spcBef>
              <a:buSzPct val="125000"/>
              <a:buChar char="•"/>
              <a:defRPr sz="11600"/>
            </a:lvl4pPr>
            <a:lvl5pPr marL="4074583" indent="-1534583" algn="l">
              <a:spcBef>
                <a:spcPts val="14300"/>
              </a:spcBef>
              <a:buSzPct val="125000"/>
              <a:buChar char="•"/>
              <a:defRPr sz="1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532205080_1647x1098.jpg"/>
          <p:cNvSpPr>
            <a:spLocks noGrp="1"/>
          </p:cNvSpPr>
          <p:nvPr>
            <p:ph type="pic" sz="quarter" idx="21"/>
          </p:nvPr>
        </p:nvSpPr>
        <p:spPr>
          <a:xfrm>
            <a:off x="11809938" y="16879292"/>
            <a:ext cx="6425744" cy="428383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532204087_1355x1355.jpg"/>
          <p:cNvSpPr>
            <a:spLocks noGrp="1"/>
          </p:cNvSpPr>
          <p:nvPr>
            <p:ph type="pic" sz="quarter" idx="22"/>
          </p:nvPr>
        </p:nvSpPr>
        <p:spPr>
          <a:xfrm>
            <a:off x="12165290" y="12105322"/>
            <a:ext cx="5715041" cy="57150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5" name="532241774_2880x1920.jpg"/>
          <p:cNvSpPr>
            <a:spLocks noGrp="1"/>
          </p:cNvSpPr>
          <p:nvPr>
            <p:ph type="pic" sz="quarter" idx="23"/>
          </p:nvPr>
        </p:nvSpPr>
        <p:spPr>
          <a:xfrm>
            <a:off x="-764620" y="12311181"/>
            <a:ext cx="13277911" cy="88519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372393" y="13213040"/>
            <a:ext cx="16076613" cy="358783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9211" tIns="39211" rIns="39211" bIns="39211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372393" y="16898897"/>
            <a:ext cx="16076613" cy="122535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9211" tIns="39211" rIns="39211" bIns="39211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950687" y="21535628"/>
            <a:ext cx="910223" cy="946057"/>
          </a:xfrm>
          <a:prstGeom prst="rect">
            <a:avLst/>
          </a:prstGeom>
          <a:ln w="3175">
            <a:miter lim="400000"/>
          </a:ln>
        </p:spPr>
        <p:txBody>
          <a:bodyPr wrap="none" lIns="39211" tIns="39211" rIns="39211" bIns="39211">
            <a:spAutoFit/>
          </a:bodyPr>
          <a:lstStyle>
            <a:lvl1pPr>
              <a:defRPr sz="58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457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914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1371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18288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22860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2743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3200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3657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0" marR="0" indent="355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711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10668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1422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457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914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1371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18288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22860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2743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3200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3657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erson in a wheelchair using a computer&#10;&#10;Description automatically generated">
            <a:extLst>
              <a:ext uri="{FF2B5EF4-FFF2-40B4-BE49-F238E27FC236}">
                <a16:creationId xmlns:a16="http://schemas.microsoft.com/office/drawing/2014/main" id="{F6A2854B-FB03-99A1-92C7-5458B483BD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082101" cy="3346450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9211" tIns="39211" rIns="39211" bIns="39211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9211" tIns="39211" rIns="39211" bIns="39211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Helvetica Neue</vt:lpstr>
      <vt:lpstr>Helvetica Neue Light</vt:lpstr>
      <vt:lpstr>Helvetica Neue Medium</vt:lpstr>
      <vt:lpstr>White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Constance Brossa</cp:lastModifiedBy>
  <cp:revision>5</cp:revision>
  <dcterms:modified xsi:type="dcterms:W3CDTF">2023-08-13T13:43:18Z</dcterms:modified>
</cp:coreProperties>
</file>