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537222A3-F400-5ABA-F61B-175E0F0C3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1671"/>
            <a:ext cx="18821400" cy="3405617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3</cp:revision>
  <dcterms:modified xsi:type="dcterms:W3CDTF">2022-08-04T18:45:26Z</dcterms:modified>
</cp:coreProperties>
</file>