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19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DA57E695-96CD-478F-2886-9E0B48525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2</cp:revision>
  <dcterms:modified xsi:type="dcterms:W3CDTF">2022-06-20T11:36:08Z</dcterms:modified>
</cp:coreProperties>
</file>