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D92EE31-9156-A92A-784F-FCAFE9634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3</cp:revision>
  <dcterms:modified xsi:type="dcterms:W3CDTF">2022-05-05T21:40:00Z</dcterms:modified>
</cp:coreProperties>
</file>