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wl of yellow soup with a spoon&#10;&#10;Description automatically generated with low confidence">
            <a:extLst>
              <a:ext uri="{FF2B5EF4-FFF2-40B4-BE49-F238E27FC236}">
                <a16:creationId xmlns:a16="http://schemas.microsoft.com/office/drawing/2014/main" id="{97D234CB-9F32-DF77-96AB-4006852A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6</cp:revision>
  <dcterms:modified xsi:type="dcterms:W3CDTF">2023-06-10T19:20:18Z</dcterms:modified>
</cp:coreProperties>
</file>