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60" d="100"/>
          <a:sy n="60" d="100"/>
        </p:scale>
        <p:origin x="80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22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View of beach and sea from a grassy sand dune"/>
          <p:cNvSpPr>
            <a:spLocks noGrp="1"/>
          </p:cNvSpPr>
          <p:nvPr>
            <p:ph type="pic" idx="21"/>
          </p:nvPr>
        </p:nvSpPr>
        <p:spPr>
          <a:xfrm>
            <a:off x="-50800" y="-1270000"/>
            <a:ext cx="24485600" cy="163237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View of beach and sea from a grassy sand dune"/>
          <p:cNvSpPr>
            <a:spLocks noGrp="1"/>
          </p:cNvSpPr>
          <p:nvPr>
            <p:ph type="pic" idx="21"/>
          </p:nvPr>
        </p:nvSpPr>
        <p:spPr>
          <a:xfrm>
            <a:off x="3125968" y="-393700"/>
            <a:ext cx="18135601" cy="12090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Heron flying low over a beach with a short fence in the foreground"/>
          <p:cNvSpPr>
            <a:spLocks noGrp="1"/>
          </p:cNvSpPr>
          <p:nvPr>
            <p:ph type="pic" sz="half" idx="21"/>
          </p:nvPr>
        </p:nvSpPr>
        <p:spPr>
          <a:xfrm>
            <a:off x="12827000" y="952500"/>
            <a:ext cx="114681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andy path between two hills leading to the ocean"/>
          <p:cNvSpPr>
            <a:spLocks noGrp="1"/>
          </p:cNvSpPr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andy path between two hills leading to the ocean"/>
          <p:cNvSpPr>
            <a:spLocks noGrp="1"/>
          </p:cNvSpPr>
          <p:nvPr>
            <p:ph type="pic" sz="quarter" idx="21"/>
          </p:nvPr>
        </p:nvSpPr>
        <p:spPr>
          <a:xfrm>
            <a:off x="15300325" y="70485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Heron flying low over a beach with a short fence in the foreground"/>
          <p:cNvSpPr>
            <a:spLocks noGrp="1"/>
          </p:cNvSpPr>
          <p:nvPr>
            <p:ph type="pic" sz="quarter" idx="22"/>
          </p:nvPr>
        </p:nvSpPr>
        <p:spPr>
          <a:xfrm>
            <a:off x="15760700" y="863600"/>
            <a:ext cx="7404100" cy="740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View of beach and sea from a grassy sand dune"/>
          <p:cNvSpPr>
            <a:spLocks noGrp="1"/>
          </p:cNvSpPr>
          <p:nvPr>
            <p:ph type="pic" idx="23"/>
          </p:nvPr>
        </p:nvSpPr>
        <p:spPr>
          <a:xfrm>
            <a:off x="-9906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048" y="0"/>
            <a:ext cx="24377904" cy="137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picture containing text, fireworks, sky, new year's eve&#10;&#10;Description automatically generated">
            <a:extLst>
              <a:ext uri="{FF2B5EF4-FFF2-40B4-BE49-F238E27FC236}">
                <a16:creationId xmlns:a16="http://schemas.microsoft.com/office/drawing/2014/main" id="{F2B0BB3B-14F6-D3C3-9886-DF1EA74F06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Helvetica Neue</vt:lpstr>
      <vt:lpstr>Helvetica Neue Light</vt:lpstr>
      <vt:lpstr>Helvetica Neue Medium</vt:lpstr>
      <vt:lpstr>White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Constance Brossa</cp:lastModifiedBy>
  <cp:revision>8</cp:revision>
  <dcterms:modified xsi:type="dcterms:W3CDTF">2023-05-21T01:09:41Z</dcterms:modified>
</cp:coreProperties>
</file>