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52" d="100"/>
          <a:sy n="52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ron flying low over a beach with a short fence in the foreground"/>
          <p:cNvSpPr>
            <a:spLocks noGrp="1"/>
          </p:cNvSpPr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andy path between two hills leading to the ocean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andy path between two hills leading to the ocean"/>
          <p:cNvSpPr>
            <a:spLocks noGrp="1"/>
          </p:cNvSpPr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Heron flying low over a beach with a short fence in the foreground"/>
          <p:cNvSpPr>
            <a:spLocks noGrp="1"/>
          </p:cNvSpPr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View of beach and sea from a grassy sand dune"/>
          <p:cNvSpPr>
            <a:spLocks noGrp="1"/>
          </p:cNvSpPr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24377904" cy="137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picture containing text, person, posing&#10;&#10;Description automatically generated">
            <a:extLst>
              <a:ext uri="{FF2B5EF4-FFF2-40B4-BE49-F238E27FC236}">
                <a16:creationId xmlns:a16="http://schemas.microsoft.com/office/drawing/2014/main" id="{CFB8AD3A-8C0C-12DE-908C-B573769A5D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2564"/>
            <a:ext cx="24383980" cy="1371343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Helvetica Neue</vt:lpstr>
      <vt:lpstr>Helvetica Neue Light</vt:lpstr>
      <vt:lpstr>Helvetica Neue Medium</vt:lpstr>
      <vt:lpstr>White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Constance Brossa</cp:lastModifiedBy>
  <cp:revision>6</cp:revision>
  <dcterms:modified xsi:type="dcterms:W3CDTF">2023-04-26T15:09:46Z</dcterms:modified>
</cp:coreProperties>
</file>