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 snapToGrid="0" snapToObjects="1">
      <p:cViewPr varScale="1">
        <p:scale>
          <a:sx n="52" d="100"/>
          <a:sy n="52" d="100"/>
        </p:scale>
        <p:origin x="232" y="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21"/>
          </p:nvPr>
        </p:nvSpPr>
        <p:spPr>
          <a:xfrm>
            <a:off x="2387600" y="8953500"/>
            <a:ext cx="19621500" cy="58552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22"/>
          </p:nvPr>
        </p:nvSpPr>
        <p:spPr>
          <a:xfrm>
            <a:off x="2387600" y="6076950"/>
            <a:ext cx="19621500" cy="8255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8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-50800" y="-1270000"/>
            <a:ext cx="24485600" cy="1632373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View of beach and sea from a grassy sand dune"/>
          <p:cNvSpPr>
            <a:spLocks noGrp="1"/>
          </p:cNvSpPr>
          <p:nvPr>
            <p:ph type="pic" idx="21"/>
          </p:nvPr>
        </p:nvSpPr>
        <p:spPr>
          <a:xfrm>
            <a:off x="3125968" y="-393700"/>
            <a:ext cx="18135601" cy="12090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Heron flying low over a beach with a short fence in the foreground"/>
          <p:cNvSpPr>
            <a:spLocks noGrp="1"/>
          </p:cNvSpPr>
          <p:nvPr>
            <p:ph type="pic" sz="half" idx="21"/>
          </p:nvPr>
        </p:nvSpPr>
        <p:spPr>
          <a:xfrm>
            <a:off x="12827000" y="952500"/>
            <a:ext cx="114681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andy path between two hills leading to the ocean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1778000"/>
            <a:ext cx="21005800" cy="101600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andy path between two hills leading to the ocean"/>
          <p:cNvSpPr>
            <a:spLocks noGrp="1"/>
          </p:cNvSpPr>
          <p:nvPr>
            <p:ph type="pic" sz="quarter" idx="21"/>
          </p:nvPr>
        </p:nvSpPr>
        <p:spPr>
          <a:xfrm>
            <a:off x="15300325" y="7048500"/>
            <a:ext cx="832485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Heron flying low over a beach with a short fence in the foreground"/>
          <p:cNvSpPr>
            <a:spLocks noGrp="1"/>
          </p:cNvSpPr>
          <p:nvPr>
            <p:ph type="pic" sz="quarter" idx="22"/>
          </p:nvPr>
        </p:nvSpPr>
        <p:spPr>
          <a:xfrm>
            <a:off x="15760700" y="863600"/>
            <a:ext cx="7404100" cy="740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View of beach and sea from a grassy sand dune"/>
          <p:cNvSpPr>
            <a:spLocks noGrp="1"/>
          </p:cNvSpPr>
          <p:nvPr>
            <p:ph type="pic" idx="23"/>
          </p:nvPr>
        </p:nvSpPr>
        <p:spPr>
          <a:xfrm>
            <a:off x="-990600" y="1130300"/>
            <a:ext cx="1720215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3048" y="0"/>
            <a:ext cx="24377904" cy="137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6" name="Picture 5" descr="A person in a wheelchair and a calendar&#10;&#10;Description automatically generated">
            <a:extLst>
              <a:ext uri="{FF2B5EF4-FFF2-40B4-BE49-F238E27FC236}">
                <a16:creationId xmlns:a16="http://schemas.microsoft.com/office/drawing/2014/main" id="{24F524B8-6BAD-076D-267E-E3332922649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/>
          <a:stretch/>
        </p:blipFill>
        <p:spPr>
          <a:xfrm>
            <a:off x="20" y="2564"/>
            <a:ext cx="24383980" cy="13713436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Helvetica Neue</vt:lpstr>
      <vt:lpstr>Helvetica Neue Light</vt:lpstr>
      <vt:lpstr>Helvetica Neue Medium</vt:lpstr>
      <vt:lpstr>White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Constance Brossa</cp:lastModifiedBy>
  <cp:revision>9</cp:revision>
  <dcterms:modified xsi:type="dcterms:W3CDTF">2023-08-13T14:00:50Z</dcterms:modified>
</cp:coreProperties>
</file>