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8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24377904" cy="137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yellow and black sign&#10;&#10;Description automatically generated">
            <a:extLst>
              <a:ext uri="{FF2B5EF4-FFF2-40B4-BE49-F238E27FC236}">
                <a16:creationId xmlns:a16="http://schemas.microsoft.com/office/drawing/2014/main" id="{1D217A74-7032-1132-874E-A1A45A3BAF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2564"/>
            <a:ext cx="24383980" cy="1371343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Helvetica Neue Light</vt:lpstr>
      <vt:lpstr>Helvetica Neue Medium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Constance Brossa</cp:lastModifiedBy>
  <cp:revision>8</cp:revision>
  <dcterms:modified xsi:type="dcterms:W3CDTF">2023-08-13T12:30:39Z</dcterms:modified>
</cp:coreProperties>
</file>