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52" d="100"/>
          <a:sy n="52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24377904" cy="137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erson standing at a desk with a computer&#10;&#10;Description automatically generated">
            <a:extLst>
              <a:ext uri="{FF2B5EF4-FFF2-40B4-BE49-F238E27FC236}">
                <a16:creationId xmlns:a16="http://schemas.microsoft.com/office/drawing/2014/main" id="{7303165F-BA49-3870-770E-471A307082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"/>
          <a:stretch/>
        </p:blipFill>
        <p:spPr>
          <a:xfrm>
            <a:off x="20" y="2564"/>
            <a:ext cx="24383980" cy="1371343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9</cp:revision>
  <dcterms:modified xsi:type="dcterms:W3CDTF">2023-08-13T13:01:43Z</dcterms:modified>
</cp:coreProperties>
</file>