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carrying a person in a white dress&#10;&#10;Description automatically generated">
            <a:extLst>
              <a:ext uri="{FF2B5EF4-FFF2-40B4-BE49-F238E27FC236}">
                <a16:creationId xmlns:a16="http://schemas.microsoft.com/office/drawing/2014/main" id="{D3B3CB37-9799-E061-B7AB-EEEE3AA8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10</cp:revision>
  <dcterms:modified xsi:type="dcterms:W3CDTF">2023-07-09T20:56:14Z</dcterms:modified>
</cp:coreProperties>
</file>