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food, snack, dessert, text&#10;&#10;Description automatically generated">
            <a:extLst>
              <a:ext uri="{FF2B5EF4-FFF2-40B4-BE49-F238E27FC236}">
                <a16:creationId xmlns:a16="http://schemas.microsoft.com/office/drawing/2014/main" id="{A84FDCE2-F6BE-C354-10BB-B528AE4A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2023-06-10T18:47:31Z</dcterms:modified>
</cp:coreProperties>
</file>