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65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Heron flying low over a beach with a short fence in the foreground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View of beach and sea from a grassy sand dune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24377904" cy="137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icture containing text, screenshot, font&#10;&#10;Description automatically generated">
            <a:extLst>
              <a:ext uri="{FF2B5EF4-FFF2-40B4-BE49-F238E27FC236}">
                <a16:creationId xmlns:a16="http://schemas.microsoft.com/office/drawing/2014/main" id="{F8B8C0A8-5E01-F784-7512-E5EE727470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2564"/>
            <a:ext cx="24383980" cy="1371343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Custom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5</cp:revision>
  <dcterms:modified xsi:type="dcterms:W3CDTF">2023-05-24T11:45:36Z</dcterms:modified>
</cp:coreProperties>
</file>