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scoop of ice cream&#10;&#10;Description automatically generated with medium confidence">
            <a:extLst>
              <a:ext uri="{FF2B5EF4-FFF2-40B4-BE49-F238E27FC236}">
                <a16:creationId xmlns:a16="http://schemas.microsoft.com/office/drawing/2014/main" id="{BE82E02C-7B0C-0536-6B9D-8A3439D9E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5</cp:revision>
  <dcterms:modified xsi:type="dcterms:W3CDTF">2023-05-21T01:55:29Z</dcterms:modified>
</cp:coreProperties>
</file>