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42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1"/>
            <a:ext cx="18814256" cy="334517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2025-10-20T14:12:46Z</dcterms:modified>
</cp:coreProperties>
</file>