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83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42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0"/>
            <a:ext cx="18814257" cy="3345180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26</cp:revision>
  <dcterms:modified xsi:type="dcterms:W3CDTF">2025-07-04T18:39:37Z</dcterms:modified>
</cp:coreProperties>
</file>