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6" r:id="rId2"/>
  </p:sldIdLst>
  <p:sldSz cx="18821400" cy="334645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1pPr>
    <a:lvl2pPr marL="0" marR="0" indent="457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2pPr>
    <a:lvl3pPr marL="0" marR="0" indent="914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3pPr>
    <a:lvl4pPr marL="0" marR="0" indent="1371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4pPr>
    <a:lvl5pPr marL="0" marR="0" indent="18288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5pPr>
    <a:lvl6pPr marL="0" marR="0" indent="22860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6pPr>
    <a:lvl7pPr marL="0" marR="0" indent="27432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7pPr>
    <a:lvl8pPr marL="0" marR="0" indent="32004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8pPr>
    <a:lvl9pPr marL="0" marR="0" indent="3657600" algn="ctr" defTabSz="2014067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7200" b="1" i="0" u="none" strike="noStrike" cap="none" spc="0" normalizeH="0" baseline="0">
        <a:ln>
          <a:noFill/>
        </a:ln>
        <a:solidFill>
          <a:srgbClr val="000000"/>
        </a:solidFill>
        <a:effectLst/>
        <a:uFillTx/>
        <a:latin typeface="Helvetica Neue"/>
        <a:ea typeface="Helvetica Neue"/>
        <a:cs typeface="Helvetica Neue"/>
        <a:sym typeface="Helvetica Neue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3175" cap="flat">
              <a:noFill/>
              <a:miter lim="400000"/>
            </a:ln>
          </a:insideV>
        </a:tcBdr>
        <a:fill>
          <a:solidFill>
            <a:schemeClr val="accent1">
              <a:lumOff val="-13575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3175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noFill/>
              <a:miter lim="400000"/>
            </a:ln>
          </a:bottom>
          <a:insideH>
            <a:ln w="3175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>
              <a:hueOff val="114395"/>
              <a:lumOff val="-24975"/>
            </a:schemeClr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B8B8B8"/>
              </a:solidFill>
              <a:prstDash val="solid"/>
              <a:miter lim="400000"/>
            </a:ln>
          </a:left>
          <a:right>
            <a:ln w="3175" cap="flat">
              <a:solidFill>
                <a:srgbClr val="B8B8B8"/>
              </a:solidFill>
              <a:prstDash val="solid"/>
              <a:miter lim="400000"/>
            </a:ln>
          </a:right>
          <a:top>
            <a:ln w="3175" cap="flat">
              <a:solidFill>
                <a:srgbClr val="B8B8B8"/>
              </a:solidFill>
              <a:prstDash val="solid"/>
              <a:miter lim="400000"/>
            </a:ln>
          </a:top>
          <a:bottom>
            <a:ln w="3175" cap="flat">
              <a:solidFill>
                <a:srgbClr val="B8B8B8"/>
              </a:solidFill>
              <a:prstDash val="solid"/>
              <a:miter lim="400000"/>
            </a:ln>
          </a:bottom>
          <a:insideH>
            <a:ln w="3175" cap="flat">
              <a:solidFill>
                <a:srgbClr val="B8B8B8"/>
              </a:solidFill>
              <a:prstDash val="solid"/>
              <a:miter lim="400000"/>
            </a:ln>
          </a:insideH>
          <a:insideV>
            <a:ln w="3175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E1E0DA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chemeClr val="accent3">
              <a:hueOff val="362282"/>
              <a:satOff val="31803"/>
              <a:lumOff val="-18242"/>
            </a:schemeClr>
          </a:solidFill>
        </a:fill>
      </a:tcStyle>
    </a:firstCol>
    <a:lastRow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606060"/>
              </a:solidFill>
              <a:prstDash val="solid"/>
              <a:miter lim="400000"/>
            </a:ln>
          </a:left>
          <a:right>
            <a:ln w="3175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606060"/>
              </a:solidFill>
              <a:prstDash val="solid"/>
              <a:miter lim="400000"/>
            </a:ln>
          </a:insideH>
          <a:insideV>
            <a:ln w="3175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929292"/>
              </a:solidFill>
              <a:prstDash val="solid"/>
              <a:miter lim="400000"/>
            </a:ln>
          </a:left>
          <a:right>
            <a:ln w="3175" cap="flat">
              <a:solidFill>
                <a:srgbClr val="929292"/>
              </a:solidFill>
              <a:prstDash val="solid"/>
              <a:miter lim="400000"/>
            </a:ln>
          </a:right>
          <a:top>
            <a:ln w="3175" cap="flat">
              <a:solidFill>
                <a:srgbClr val="606060"/>
              </a:solidFill>
              <a:prstDash val="solid"/>
              <a:miter lim="400000"/>
            </a:ln>
          </a:top>
          <a:bottom>
            <a:ln w="3175" cap="flat">
              <a:solidFill>
                <a:srgbClr val="606060"/>
              </a:solidFill>
              <a:prstDash val="solid"/>
              <a:miter lim="400000"/>
            </a:ln>
          </a:bottom>
          <a:insideH>
            <a:ln w="3175" cap="flat">
              <a:solidFill>
                <a:srgbClr val="929292"/>
              </a:solidFill>
              <a:prstDash val="solid"/>
              <a:miter lim="400000"/>
            </a:ln>
          </a:insideH>
          <a:insideV>
            <a:ln w="3175" cap="flat">
              <a:solidFill>
                <a:srgbClr val="929292"/>
              </a:solidFill>
              <a:prstDash val="solid"/>
              <a:miter lim="400000"/>
            </a:ln>
          </a:insideV>
        </a:tcBdr>
        <a:fill>
          <a:solidFill>
            <a:srgbClr val="017101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Light"/>
          <a:ea typeface="Helvetica Neue Light"/>
          <a:cs typeface="Helvetica Neue Light"/>
        </a:font>
        <a:srgbClr val="000000"/>
      </a:tcTxStyle>
      <a:tcStyle>
        <a:tcBdr>
          <a:lef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FAF7E9"/>
          </a:solidFill>
        </a:fill>
      </a:tcStyle>
    </a:wholeTbl>
    <a:band2H>
      <a:tcTxStyle/>
      <a:tcStyle>
        <a:tcBdr/>
        <a:fill>
          <a:solidFill>
            <a:srgbClr val="EDEADD"/>
          </a:solidFill>
        </a:fill>
      </a:tcStyle>
    </a:band2H>
    <a:firstCol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9BA00"/>
          </a:solidFill>
        </a:fill>
      </a:tcStyle>
    </a:firstCol>
    <a:la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lastRow>
    <a:firstRow>
      <a:tcTxStyle b="off" i="off">
        <a:fontRef idx="minor">
          <a:srgbClr val="FFFFFF"/>
        </a:fontRef>
        <a:srgbClr val="FFFFFF"/>
      </a:tcTxStyle>
      <a:tcStyle>
        <a:tcBdr>
          <a:left>
            <a:ln w="3175" cap="flat">
              <a:solidFill>
                <a:srgbClr val="5D5D5D"/>
              </a:solidFill>
              <a:prstDash val="solid"/>
              <a:miter lim="400000"/>
            </a:ln>
          </a:left>
          <a:right>
            <a:ln w="3175" cap="flat">
              <a:solidFill>
                <a:srgbClr val="5D5D5D"/>
              </a:solidFill>
              <a:prstDash val="solid"/>
              <a:miter lim="400000"/>
            </a:ln>
          </a:right>
          <a:top>
            <a:ln w="3175" cap="flat">
              <a:solidFill>
                <a:srgbClr val="5D5D5D"/>
              </a:solidFill>
              <a:prstDash val="solid"/>
              <a:miter lim="400000"/>
            </a:ln>
          </a:top>
          <a:bottom>
            <a:ln w="3175" cap="flat">
              <a:solidFill>
                <a:srgbClr val="5D5D5D"/>
              </a:solidFill>
              <a:prstDash val="solid"/>
              <a:miter lim="400000"/>
            </a:ln>
          </a:bottom>
          <a:insideH>
            <a:ln w="3175" cap="flat">
              <a:solidFill>
                <a:srgbClr val="5D5D5D"/>
              </a:solidFill>
              <a:prstDash val="solid"/>
              <a:miter lim="400000"/>
            </a:ln>
          </a:insideH>
          <a:insideV>
            <a:ln w="3175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FF9400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/>
      <a:tcStyle>
        <a:tcBdr/>
        <a:fill>
          <a:solidFill>
            <a:srgbClr val="DADBDA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chemeClr val="accent6">
              <a:hueOff val="-146070"/>
              <a:satOff val="-10048"/>
              <a:lumOff val="-30626"/>
            </a:schemeClr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A6AAA9"/>
              </a:solidFill>
              <a:prstDash val="solid"/>
              <a:miter lim="400000"/>
            </a:ln>
          </a:left>
          <a:right>
            <a:ln w="3175" cap="flat">
              <a:solidFill>
                <a:srgbClr val="A6AAA9"/>
              </a:solidFill>
              <a:prstDash val="solid"/>
              <a:miter lim="400000"/>
            </a:ln>
          </a:right>
          <a:top>
            <a:ln w="3175" cap="flat">
              <a:solidFill>
                <a:srgbClr val="A6AAA9"/>
              </a:solidFill>
              <a:prstDash val="solid"/>
              <a:miter lim="400000"/>
            </a:ln>
          </a:top>
          <a:bottom>
            <a:ln w="3175" cap="flat">
              <a:solidFill>
                <a:srgbClr val="A6AAA9"/>
              </a:solidFill>
              <a:prstDash val="solid"/>
              <a:miter lim="400000"/>
            </a:ln>
          </a:bottom>
          <a:insideH>
            <a:ln w="3175" cap="flat">
              <a:solidFill>
                <a:srgbClr val="A6AAA9"/>
              </a:solidFill>
              <a:prstDash val="solid"/>
              <a:miter lim="400000"/>
            </a:ln>
          </a:insideH>
          <a:insideV>
            <a:ln w="3175" cap="flat">
              <a:solidFill>
                <a:srgbClr val="A6AAA9"/>
              </a:solidFill>
              <a:prstDash val="solid"/>
              <a:miter lim="400000"/>
            </a:ln>
          </a:insideV>
        </a:tcBdr>
        <a:fill>
          <a:solidFill>
            <a:srgbClr val="C24785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B5B5C1"/>
          </a:solidFill>
        </a:fill>
      </a:tcStyle>
    </a:wholeTbl>
    <a:band2H>
      <a:tcTxStyle/>
      <a:tcStyle>
        <a:tcBdr/>
        <a:fill>
          <a:solidFill>
            <a:srgbClr val="9A9AA5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85F"/>
          </a:solidFill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FFFFFF"/>
      </a:tcTxStyle>
      <a:tcStyle>
        <a:tcBdr>
          <a:left>
            <a:ln w="3175" cap="flat">
              <a:solidFill>
                <a:srgbClr val="FFFFFF"/>
              </a:solidFill>
              <a:prstDash val="solid"/>
              <a:miter lim="400000"/>
            </a:ln>
          </a:left>
          <a:right>
            <a:ln w="3175" cap="flat">
              <a:solidFill>
                <a:srgbClr val="FFFFFF"/>
              </a:solidFill>
              <a:prstDash val="solid"/>
              <a:miter lim="400000"/>
            </a:ln>
          </a:right>
          <a:top>
            <a:ln w="3175" cap="flat">
              <a:solidFill>
                <a:srgbClr val="FFFFFF"/>
              </a:solidFill>
              <a:prstDash val="solid"/>
              <a:miter lim="400000"/>
            </a:ln>
          </a:top>
          <a:bottom>
            <a:ln w="3175" cap="flat">
              <a:solidFill>
                <a:srgbClr val="FFFFFF"/>
              </a:solidFill>
              <a:prstDash val="solid"/>
              <a:miter lim="400000"/>
            </a:ln>
          </a:bottom>
          <a:insideH>
            <a:ln w="3175" cap="flat">
              <a:solidFill>
                <a:srgbClr val="FFFFFF"/>
              </a:solidFill>
              <a:prstDash val="solid"/>
              <a:miter lim="400000"/>
            </a:ln>
          </a:insideH>
          <a:insideV>
            <a:ln w="3175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98089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3175" cap="flat">
              <a:solidFill>
                <a:srgbClr val="000000"/>
              </a:solidFill>
              <a:prstDash val="solid"/>
              <a:miter lim="400000"/>
            </a:ln>
          </a:right>
          <a:top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3175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 Neue"/>
          <a:ea typeface="Helvetica Neue"/>
          <a:cs typeface="Helvetica Neue"/>
        </a:font>
        <a:srgbClr val="000000"/>
      </a:tcTxStyle>
      <a:tcStyle>
        <a:tcBdr>
          <a:lef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3175" cap="flat">
              <a:solidFill>
                <a:srgbClr val="000000"/>
              </a:solidFill>
              <a:prstDash val="solid"/>
              <a:miter lim="400000"/>
            </a:ln>
          </a:bottom>
          <a:insideH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3175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596"/>
    <p:restoredTop sz="94726"/>
  </p:normalViewPr>
  <p:slideViewPr>
    <p:cSldViewPr snapToGrid="0" snapToObjects="1">
      <p:cViewPr varScale="1">
        <p:scale>
          <a:sx n="24" d="100"/>
          <a:sy n="24" d="100"/>
        </p:scale>
        <p:origin x="4304" y="2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Shape 11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117" name="Shape 11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 latinLnBrk="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itle Text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12" name="Body Level One…"/>
          <p:cNvSpPr txBox="1"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–Johnny Appleseed"/>
          <p:cNvSpPr txBox="1">
            <a:spLocks noGrp="1"/>
          </p:cNvSpPr>
          <p:nvPr>
            <p:ph type="body" sz="quarter" idx="21"/>
          </p:nvPr>
        </p:nvSpPr>
        <p:spPr>
          <a:xfrm>
            <a:off x="1842928" y="18349714"/>
            <a:ext cx="15145346" cy="1244486"/>
          </a:xfrm>
          <a:prstGeom prst="rect">
            <a:avLst/>
          </a:prstGeom>
        </p:spPr>
        <p:txBody>
          <a:bodyPr>
            <a:spAutoFit/>
          </a:bodyPr>
          <a:lstStyle>
            <a:lvl1pPr>
              <a:defRPr sz="7800" i="1"/>
            </a:lvl1pPr>
          </a:lstStyle>
          <a:p>
            <a:r>
              <a:t>–Johnny Appleseed</a:t>
            </a:r>
          </a:p>
        </p:txBody>
      </p:sp>
      <p:sp>
        <p:nvSpPr>
          <p:cNvPr id="94" name="“Type a quote here.”"/>
          <p:cNvSpPr txBox="1">
            <a:spLocks noGrp="1"/>
          </p:cNvSpPr>
          <p:nvPr>
            <p:ph type="body" sz="quarter" idx="22"/>
          </p:nvPr>
        </p:nvSpPr>
        <p:spPr>
          <a:xfrm>
            <a:off x="1842928" y="15534773"/>
            <a:ext cx="15145346" cy="1826390"/>
          </a:xfrm>
          <a:prstGeom prst="rect">
            <a:avLst/>
          </a:prstGeom>
        </p:spPr>
        <p:txBody>
          <a:bodyPr anchor="ctr">
            <a:spAutoFit/>
          </a:bodyPr>
          <a:lstStyle>
            <a:lvl1pPr>
              <a:defRPr sz="11600">
                <a:latin typeface="+mn-lt"/>
                <a:ea typeface="+mn-ea"/>
                <a:cs typeface="+mn-cs"/>
                <a:sym typeface="Helvetica Neue Medium"/>
              </a:defRPr>
            </a:lvl1pPr>
          </a:lstStyle>
          <a:p>
            <a:r>
              <a:t>“Type a quote here.” </a:t>
            </a:r>
          </a:p>
        </p:txBody>
      </p:sp>
      <p:sp>
        <p:nvSpPr>
          <p:cNvPr id="95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-39212" y="10458450"/>
            <a:ext cx="18899824" cy="12599883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10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532241774_2880x1920.jpg"/>
          <p:cNvSpPr>
            <a:spLocks noGrp="1"/>
          </p:cNvSpPr>
          <p:nvPr>
            <p:ph type="pic" sz="half" idx="21"/>
          </p:nvPr>
        </p:nvSpPr>
        <p:spPr>
          <a:xfrm>
            <a:off x="2412856" y="11134843"/>
            <a:ext cx="13998418" cy="9332279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21" name="Title Text"/>
          <p:cNvSpPr txBox="1">
            <a:spLocks noGrp="1"/>
          </p:cNvSpPr>
          <p:nvPr>
            <p:ph type="title"/>
          </p:nvPr>
        </p:nvSpPr>
        <p:spPr>
          <a:xfrm>
            <a:off x="490140" y="18781038"/>
            <a:ext cx="17841120" cy="1548845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2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490140" y="20271065"/>
            <a:ext cx="17841120" cy="1225352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Title Text"/>
          <p:cNvSpPr txBox="1">
            <a:spLocks noGrp="1"/>
          </p:cNvSpPr>
          <p:nvPr>
            <p:ph type="title"/>
          </p:nvPr>
        </p:nvSpPr>
        <p:spPr>
          <a:xfrm>
            <a:off x="1372393" y="14938334"/>
            <a:ext cx="16076613" cy="3587831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3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532204087_1355x1355.jpg"/>
          <p:cNvSpPr>
            <a:spLocks noGrp="1"/>
          </p:cNvSpPr>
          <p:nvPr>
            <p:ph type="pic" sz="quarter" idx="21"/>
          </p:nvPr>
        </p:nvSpPr>
        <p:spPr>
          <a:xfrm>
            <a:off x="9900840" y="12173942"/>
            <a:ext cx="885194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39" name="Title Text"/>
          <p:cNvSpPr txBox="1">
            <a:spLocks noGrp="1"/>
          </p:cNvSpPr>
          <p:nvPr>
            <p:ph type="title"/>
          </p:nvPr>
        </p:nvSpPr>
        <p:spPr>
          <a:xfrm>
            <a:off x="1274365" y="12173942"/>
            <a:ext cx="7891265" cy="4283830"/>
          </a:xfrm>
          <a:prstGeom prst="rect">
            <a:avLst/>
          </a:prstGeom>
        </p:spPr>
        <p:txBody>
          <a:bodyPr/>
          <a:lstStyle>
            <a:lvl1pPr>
              <a:defRPr sz="20400"/>
            </a:lvl1pPr>
          </a:lstStyle>
          <a:p>
            <a:r>
              <a:t>Title Text</a:t>
            </a:r>
          </a:p>
        </p:txBody>
      </p:sp>
      <p:sp>
        <p:nvSpPr>
          <p:cNvPr id="40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274365" y="16477377"/>
            <a:ext cx="7891265" cy="4421069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49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5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16213853" cy="717566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8459827" y="13869829"/>
            <a:ext cx="10763489" cy="717566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66" name="Title Text"/>
          <p:cNvSpPr txBox="1">
            <a:spLocks noGrp="1"/>
          </p:cNvSpPr>
          <p:nvPr>
            <p:ph type="title"/>
          </p:nvPr>
        </p:nvSpPr>
        <p:spPr>
          <a:xfrm>
            <a:off x="1303773" y="11713209"/>
            <a:ext cx="16213853" cy="1764508"/>
          </a:xfrm>
          <a:prstGeom prst="rect">
            <a:avLst/>
          </a:prstGeom>
        </p:spPr>
        <p:txBody>
          <a:bodyPr anchor="ctr"/>
          <a:lstStyle/>
          <a:p>
            <a:r>
              <a:t>Title Text</a:t>
            </a:r>
          </a:p>
        </p:txBody>
      </p:sp>
      <p:sp>
        <p:nvSpPr>
          <p:cNvPr id="67" name="Body Level One…"/>
          <p:cNvSpPr txBox="1">
            <a:spLocks noGrp="1"/>
          </p:cNvSpPr>
          <p:nvPr>
            <p:ph type="body" sz="quarter" idx="1"/>
          </p:nvPr>
        </p:nvSpPr>
        <p:spPr>
          <a:xfrm>
            <a:off x="1303773" y="13869829"/>
            <a:ext cx="7891265" cy="7175660"/>
          </a:xfrm>
          <a:prstGeom prst="rect">
            <a:avLst/>
          </a:prstGeom>
        </p:spPr>
        <p:txBody>
          <a:bodyPr anchor="ctr"/>
          <a:lstStyle>
            <a:lvl1pPr marL="1352884" indent="-1352884" algn="l">
              <a:spcBef>
                <a:spcPts val="10900"/>
              </a:spcBef>
              <a:buSzPct val="125000"/>
              <a:buChar char="•"/>
              <a:defRPr sz="9200"/>
            </a:lvl1pPr>
            <a:lvl2pPr marL="1911684" indent="-1352884" algn="l">
              <a:spcBef>
                <a:spcPts val="10900"/>
              </a:spcBef>
              <a:buSzPct val="125000"/>
              <a:buChar char="•"/>
              <a:defRPr sz="9200"/>
            </a:lvl2pPr>
            <a:lvl3pPr marL="2470484" indent="-1352884" algn="l">
              <a:spcBef>
                <a:spcPts val="10900"/>
              </a:spcBef>
              <a:buSzPct val="125000"/>
              <a:buChar char="•"/>
              <a:defRPr sz="9200"/>
            </a:lvl3pPr>
            <a:lvl4pPr marL="3029284" indent="-1352884" algn="l">
              <a:spcBef>
                <a:spcPts val="10900"/>
              </a:spcBef>
              <a:buSzPct val="125000"/>
              <a:buChar char="•"/>
              <a:defRPr sz="9200"/>
            </a:lvl4pPr>
            <a:lvl5pPr marL="3588084" indent="-1352884" algn="l">
              <a:spcBef>
                <a:spcPts val="10900"/>
              </a:spcBef>
              <a:buSzPct val="125000"/>
              <a:buChar char="•"/>
              <a:defRPr sz="92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8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Body Level One…"/>
          <p:cNvSpPr txBox="1">
            <a:spLocks noGrp="1"/>
          </p:cNvSpPr>
          <p:nvPr>
            <p:ph type="body" sz="half" idx="1"/>
          </p:nvPr>
        </p:nvSpPr>
        <p:spPr>
          <a:xfrm>
            <a:off x="1303773" y="12811125"/>
            <a:ext cx="16213853" cy="7842250"/>
          </a:xfrm>
          <a:prstGeom prst="rect">
            <a:avLst/>
          </a:prstGeom>
        </p:spPr>
        <p:txBody>
          <a:bodyPr anchor="ctr"/>
          <a:lstStyle>
            <a:lvl1pPr marL="1534583" indent="-1534583" algn="l">
              <a:spcBef>
                <a:spcPts val="14300"/>
              </a:spcBef>
              <a:buSzPct val="125000"/>
              <a:buChar char="•"/>
              <a:defRPr sz="11600"/>
            </a:lvl1pPr>
            <a:lvl2pPr marL="2169583" indent="-1534583" algn="l">
              <a:spcBef>
                <a:spcPts val="14300"/>
              </a:spcBef>
              <a:buSzPct val="125000"/>
              <a:buChar char="•"/>
              <a:defRPr sz="11600"/>
            </a:lvl2pPr>
            <a:lvl3pPr marL="2804583" indent="-1534583" algn="l">
              <a:spcBef>
                <a:spcPts val="14300"/>
              </a:spcBef>
              <a:buSzPct val="125000"/>
              <a:buChar char="•"/>
              <a:defRPr sz="11600"/>
            </a:lvl3pPr>
            <a:lvl4pPr marL="3439583" indent="-1534583" algn="l">
              <a:spcBef>
                <a:spcPts val="14300"/>
              </a:spcBef>
              <a:buSzPct val="125000"/>
              <a:buChar char="•"/>
              <a:defRPr sz="11600"/>
            </a:lvl4pPr>
            <a:lvl5pPr marL="4074583" indent="-1534583" algn="l">
              <a:spcBef>
                <a:spcPts val="14300"/>
              </a:spcBef>
              <a:buSzPct val="125000"/>
              <a:buChar char="•"/>
              <a:defRPr sz="11600"/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532205080_1647x1098.jpg"/>
          <p:cNvSpPr>
            <a:spLocks noGrp="1"/>
          </p:cNvSpPr>
          <p:nvPr>
            <p:ph type="pic" sz="quarter" idx="21"/>
          </p:nvPr>
        </p:nvSpPr>
        <p:spPr>
          <a:xfrm>
            <a:off x="11809938" y="16879292"/>
            <a:ext cx="6425744" cy="4283830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4" name="532204087_1355x1355.jpg"/>
          <p:cNvSpPr>
            <a:spLocks noGrp="1"/>
          </p:cNvSpPr>
          <p:nvPr>
            <p:ph type="pic" sz="quarter" idx="22"/>
          </p:nvPr>
        </p:nvSpPr>
        <p:spPr>
          <a:xfrm>
            <a:off x="12165290" y="12105322"/>
            <a:ext cx="5715041" cy="57150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5" name="532241774_2880x1920.jpg"/>
          <p:cNvSpPr>
            <a:spLocks noGrp="1"/>
          </p:cNvSpPr>
          <p:nvPr>
            <p:ph type="pic" sz="quarter" idx="23"/>
          </p:nvPr>
        </p:nvSpPr>
        <p:spPr>
          <a:xfrm>
            <a:off x="-764620" y="12311181"/>
            <a:ext cx="13277911" cy="8851941"/>
          </a:xfrm>
          <a:prstGeom prst="rect">
            <a:avLst/>
          </a:prstGeom>
        </p:spPr>
        <p:txBody>
          <a:bodyPr lIns="91439" tIns="45719" rIns="91439" bIns="45719">
            <a:noAutofit/>
          </a:bodyPr>
          <a:lstStyle/>
          <a:p>
            <a:endParaRPr/>
          </a:p>
        </p:txBody>
      </p:sp>
      <p:sp>
        <p:nvSpPr>
          <p:cNvPr id="86" name="Slide Number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Text"/>
          <p:cNvSpPr txBox="1">
            <a:spLocks noGrp="1"/>
          </p:cNvSpPr>
          <p:nvPr>
            <p:ph type="title"/>
          </p:nvPr>
        </p:nvSpPr>
        <p:spPr>
          <a:xfrm>
            <a:off x="1372393" y="13213040"/>
            <a:ext cx="16076613" cy="3587830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 anchor="b">
            <a:normAutofit/>
          </a:bodyPr>
          <a:lstStyle/>
          <a:p>
            <a:r>
              <a:t>Title Text</a:t>
            </a:r>
          </a:p>
        </p:txBody>
      </p:sp>
      <p:sp>
        <p:nvSpPr>
          <p:cNvPr id="3" name="Body Level One…"/>
          <p:cNvSpPr txBox="1">
            <a:spLocks noGrp="1"/>
          </p:cNvSpPr>
          <p:nvPr>
            <p:ph type="body" idx="1"/>
          </p:nvPr>
        </p:nvSpPr>
        <p:spPr>
          <a:xfrm>
            <a:off x="1372393" y="16898897"/>
            <a:ext cx="16076613" cy="1225352"/>
          </a:xfrm>
          <a:prstGeom prst="rect">
            <a:avLst/>
          </a:prstGeom>
          <a:ln w="3175">
            <a:miter lim="400000"/>
          </a:ln>
          <a:extLst>
            <a:ext uri="{C572A759-6A51-4108-AA02-DFA0A04FC94B}">
              <ma14:wrappingTextBoxFlag xmlns="" xmlns:m="http://schemas.openxmlformats.org/officeDocument/2006/math" xmlns:a14="http://schemas.microsoft.com/office/drawing/2010/main" xmlns:ma14="http://schemas.microsoft.com/office/mac/drawingml/2011/main" val="1"/>
            </a:ext>
          </a:extLst>
        </p:spPr>
        <p:txBody>
          <a:bodyPr lIns="39211" tIns="39211" rIns="39211" bIns="39211">
            <a:normAutofit/>
          </a:bodyPr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lide Number"/>
          <p:cNvSpPr txBox="1">
            <a:spLocks noGrp="1"/>
          </p:cNvSpPr>
          <p:nvPr>
            <p:ph type="sldNum" sz="quarter" idx="2"/>
          </p:nvPr>
        </p:nvSpPr>
        <p:spPr>
          <a:xfrm>
            <a:off x="8950687" y="21535628"/>
            <a:ext cx="910223" cy="946057"/>
          </a:xfrm>
          <a:prstGeom prst="rect">
            <a:avLst/>
          </a:prstGeom>
          <a:ln w="3175">
            <a:miter lim="400000"/>
          </a:ln>
        </p:spPr>
        <p:txBody>
          <a:bodyPr wrap="none" lIns="39211" tIns="39211" rIns="39211" bIns="39211">
            <a:spAutoFit/>
          </a:bodyPr>
          <a:lstStyle>
            <a:lvl1pPr>
              <a:defRPr sz="5800" b="0">
                <a:latin typeface="Helvetica Neue Light"/>
                <a:ea typeface="Helvetica Neue Light"/>
                <a:cs typeface="Helvetica Neue Light"/>
                <a:sym typeface="Helvetica Neue Light"/>
              </a:defRPr>
            </a:lvl1pPr>
          </a:lstStyle>
          <a:p>
            <a:fld id="{86CB4B4D-7CA3-9044-876B-883B54F8677D}" type="slidenum"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/>
  <p:txStyles>
    <p:title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72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/>
        </a:defRPr>
      </a:lvl9pPr>
    </p:titleStyle>
    <p:body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1pPr>
      <a:lvl2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2pPr>
      <a:lvl3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3pPr>
      <a:lvl4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4pPr>
      <a:lvl5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5pPr>
      <a:lvl6pPr marL="0" marR="0" indent="355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6pPr>
      <a:lvl7pPr marL="0" marR="0" indent="711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7pPr>
      <a:lvl8pPr marL="0" marR="0" indent="1066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8pPr>
      <a:lvl9pPr marL="0" marR="0" indent="1422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0" b="0" i="0" u="none" strike="noStrike" cap="none" spc="0" baseline="0">
          <a:solidFill>
            <a:srgbClr val="000000"/>
          </a:solidFill>
          <a:uFillTx/>
          <a:latin typeface="Helvetica Neue"/>
          <a:ea typeface="Helvetica Neue"/>
          <a:cs typeface="Helvetica Neue"/>
          <a:sym typeface="Helvetica Neue"/>
        </a:defRPr>
      </a:lvl9pPr>
    </p:bodyStyle>
    <p:otherStyle>
      <a:lvl1pPr marL="0" marR="0" indent="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457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914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1371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18288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22860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27432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32004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3657600" algn="ctr" defTabSz="2014067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8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DCBFF936-3683-DBF1-85D1-874C333EC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570" y="6349"/>
            <a:ext cx="18814258" cy="33451801"/>
          </a:xfrm>
          <a:prstGeom prst="rect">
            <a:avLst/>
          </a:prstGeom>
        </p:spPr>
      </p:pic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8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12700" cap="flat">
          <a:solidFill>
            <a:srgbClr val="000000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3175" cap="flat">
          <a:noFill/>
          <a:miter lim="400000"/>
        </a:ln>
        <a:effectLst/>
        <a:sp3d/>
      </a:spPr>
      <a:bodyPr rot="0" spcFirstLastPara="1" vertOverflow="overflow" horzOverflow="overflow" vert="horz" wrap="square" lIns="39211" tIns="39211" rIns="39211" bIns="39211" numCol="1" spcCol="38100" rtlCol="0" anchor="ctr">
        <a:spAutoFit/>
      </a:bodyPr>
      <a:lstStyle>
        <a:defPPr marL="0" marR="0" indent="0" algn="ctr" defTabSz="2014067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72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/>
            <a:ea typeface="Helvetica Neue"/>
            <a:cs typeface="Helvetica Neue"/>
            <a:sym typeface="Helvetica Neue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Macintosh PowerPoint</Application>
  <PresentationFormat>Custom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Helvetica Neue</vt:lpstr>
      <vt:lpstr>Helvetica Neue Light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Lisa Limpach</cp:lastModifiedBy>
  <cp:revision>27</cp:revision>
  <dcterms:modified xsi:type="dcterms:W3CDTF">2025-07-04T18:39:55Z</dcterms:modified>
</cp:coreProperties>
</file>