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58"/>
  </p:normalViewPr>
  <p:slideViewPr>
    <p:cSldViewPr snapToGrid="0" snapToObjects="1">
      <p:cViewPr varScale="1">
        <p:scale>
          <a:sx n="24" d="100"/>
          <a:sy n="24" d="100"/>
        </p:scale>
        <p:origin x="4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0"/>
            <a:ext cx="18814258" cy="334518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27</cp:revision>
  <dcterms:modified xsi:type="dcterms:W3CDTF">2025-07-04T18:40:10Z</dcterms:modified>
</cp:coreProperties>
</file>