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6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096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8821400" cy="334645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Limpach, Lisa</cp:lastModifiedBy>
  <cp:revision>9</cp:revision>
  <dcterms:modified xsi:type="dcterms:W3CDTF">2024-01-03T18:36:46Z</dcterms:modified>
</cp:coreProperties>
</file>