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18</cp:revision>
  <dcterms:created xsi:type="dcterms:W3CDTF">2024-07-08T12:39:21Z</dcterms:created>
  <dcterms:modified xsi:type="dcterms:W3CDTF">2026-02-13T14:21:12Z</dcterms:modified>
</cp:coreProperties>
</file>