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541DB-3753-2DAE-A48E-58CA010C7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176161EC-E20D-93BB-10A7-B52710A80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14617-A91E-47D4-7952-BCEB54FE1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0870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33</cp:revision>
  <dcterms:modified xsi:type="dcterms:W3CDTF">2026-02-13T14:19:25Z</dcterms:modified>
</cp:coreProperties>
</file>