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 snapToObjects="1">
      <p:cViewPr varScale="1">
        <p:scale>
          <a:sx n="60" d="100"/>
          <a:sy n="60" d="100"/>
        </p:scale>
        <p:origin x="792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CBFF-3849-7D9B-2A2A-E226709F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35</cp:revision>
  <dcterms:modified xsi:type="dcterms:W3CDTF">2026-05-20T16:30:14Z</dcterms:modified>
</cp:coreProperties>
</file>