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/>
    <p:restoredTop sz="94726"/>
  </p:normalViewPr>
  <p:slideViewPr>
    <p:cSldViewPr snapToGrid="0">
      <p:cViewPr varScale="1">
        <p:scale>
          <a:sx n="45" d="100"/>
          <a:sy n="45" d="100"/>
        </p:scale>
        <p:origin x="422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5/20/26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83E5C-274F-E03A-CC9B-2D2735D08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592D44C-6659-90CE-371E-9CE758FCCC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" y="0"/>
            <a:ext cx="10283952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29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18</cp:revision>
  <dcterms:created xsi:type="dcterms:W3CDTF">2024-07-08T12:39:21Z</dcterms:created>
  <dcterms:modified xsi:type="dcterms:W3CDTF">2026-05-20T16:36:58Z</dcterms:modified>
</cp:coreProperties>
</file>