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0"/>
            <a:ext cx="18812448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31</cp:revision>
  <dcterms:modified xsi:type="dcterms:W3CDTF">2026-04-13T16:27:05Z</dcterms:modified>
</cp:coreProperties>
</file>