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1"/>
            <a:ext cx="18814256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30</cp:revision>
  <dcterms:modified xsi:type="dcterms:W3CDTF">2026-03-16T14:23:36Z</dcterms:modified>
</cp:coreProperties>
</file>