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10287000" cy="1828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97"/>
    <p:restoredTop sz="94726"/>
  </p:normalViewPr>
  <p:slideViewPr>
    <p:cSldViewPr snapToGrid="0">
      <p:cViewPr varScale="1">
        <p:scale>
          <a:sx n="45" d="100"/>
          <a:sy n="45" d="100"/>
        </p:scale>
        <p:origin x="4232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992968"/>
            <a:ext cx="8743950" cy="6366933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9605435"/>
            <a:ext cx="7715250" cy="4415365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3/16/26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956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3/16/26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90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973667"/>
            <a:ext cx="2218134" cy="154982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973667"/>
            <a:ext cx="6525816" cy="1549823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3/16/26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3/16/26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221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4559305"/>
            <a:ext cx="8872538" cy="7607299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12238572"/>
            <a:ext cx="8872538" cy="4000499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82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82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3/16/26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509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4868333"/>
            <a:ext cx="4371975" cy="11603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4868333"/>
            <a:ext cx="4371975" cy="11603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3/16/26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256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973671"/>
            <a:ext cx="8872538" cy="353483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4483101"/>
            <a:ext cx="4351883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6680200"/>
            <a:ext cx="4351883" cy="9825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4483101"/>
            <a:ext cx="4373315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6680200"/>
            <a:ext cx="4373315" cy="9825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3/16/26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151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3/16/26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116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3/16/26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713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2633138"/>
            <a:ext cx="5207794" cy="12996333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3/16/26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328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2633138"/>
            <a:ext cx="5207794" cy="12996333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3/16/26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967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973671"/>
            <a:ext cx="8872538" cy="35348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4868333"/>
            <a:ext cx="8872538" cy="11603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2F048B2-B928-F444-99B6-EA3110CB1A6F}" type="datetimeFigureOut">
              <a:rPr lang="en-US" smtClean="0"/>
              <a:t>3/16/26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16950271"/>
            <a:ext cx="3471863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317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78A553A-D7C8-F604-2FE8-193FDCF392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572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8AF1A9-E75B-FF45-E014-6391527860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435E929-0F0C-3FAF-DF3B-384B4437F6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629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5D7D9-8FDA-C0AD-29C7-754DD48130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C5B21F6-8B95-830D-61FC-1E282A13FA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945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4005EC-A465-33DF-C4EE-715CCA0E88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E4EB247-1DD2-5AD5-FB99-347E5C6365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8173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0</Words>
  <Application>Microsoft Macintosh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Lisa Limpach</dc:creator>
  <cp:lastModifiedBy>Lisa Limpach</cp:lastModifiedBy>
  <cp:revision>19</cp:revision>
  <dcterms:created xsi:type="dcterms:W3CDTF">2024-07-08T12:39:21Z</dcterms:created>
  <dcterms:modified xsi:type="dcterms:W3CDTF">2026-03-16T14:30:58Z</dcterms:modified>
</cp:coreProperties>
</file>