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73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512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27</cp:revision>
  <dcterms:modified xsi:type="dcterms:W3CDTF">2025-07-08T14:05:17Z</dcterms:modified>
</cp:coreProperties>
</file>