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"/>
  </p:notesMasterIdLst>
  <p:sldIdLst>
    <p:sldId id="256" r:id="rId2"/>
  </p:sldIdLst>
  <p:sldSz cx="24384000" cy="13716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1pPr>
    <a:lvl2pPr marL="0" marR="0" indent="4572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2pPr>
    <a:lvl3pPr marL="0" marR="0" indent="9144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3pPr>
    <a:lvl4pPr marL="0" marR="0" indent="13716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4pPr>
    <a:lvl5pPr marL="0" marR="0" indent="18288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5pPr>
    <a:lvl6pPr marL="0" marR="0" indent="22860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6pPr>
    <a:lvl7pPr marL="0" marR="0" indent="27432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7pPr>
    <a:lvl8pPr marL="0" marR="0" indent="32004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8pPr>
    <a:lvl9pPr marL="0" marR="0" indent="36576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lumOff val="-13575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hueOff val="114395"/>
              <a:lumOff val="-24975"/>
            </a:schemeClr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E1E0DA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3">
              <a:hueOff val="362282"/>
              <a:satOff val="31803"/>
              <a:lumOff val="-18242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929292"/>
              </a:solidFill>
              <a:prstDash val="solid"/>
              <a:miter lim="400000"/>
            </a:ln>
          </a:left>
          <a:right>
            <a:ln w="12700" cap="flat">
              <a:solidFill>
                <a:srgbClr val="929292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929292"/>
              </a:solidFill>
              <a:prstDash val="solid"/>
              <a:miter lim="400000"/>
            </a:ln>
          </a:insideH>
          <a:insideV>
            <a:ln w="127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solidFill>
            <a:srgbClr val="017101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Helvetica Neue Light"/>
          <a:ea typeface="Helvetica Neue Light"/>
          <a:cs typeface="Helvetica Neue Light"/>
        </a:font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FAF7E9"/>
          </a:solidFill>
        </a:fill>
      </a:tcStyle>
    </a:wholeTbl>
    <a:band2H>
      <a:tcTxStyle/>
      <a:tcStyle>
        <a:tcBdr/>
        <a:fill>
          <a:solidFill>
            <a:srgbClr val="EDEADD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9BA00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DADBDA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chemeClr val="accent6">
              <a:hueOff val="-146070"/>
              <a:satOff val="-10048"/>
              <a:lumOff val="-30626"/>
            </a:schemeClr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B5B5C1"/>
          </a:solidFill>
        </a:fill>
      </a:tcStyle>
    </a:wholeTbl>
    <a:band2H>
      <a:tcTxStyle/>
      <a:tcStyle>
        <a:tcBdr/>
        <a:fill>
          <a:solidFill>
            <a:srgbClr val="9A9AA5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85F"/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 snapToObjects="1">
      <p:cViewPr varScale="1">
        <p:scale>
          <a:sx n="60" d="100"/>
          <a:sy n="60" d="100"/>
        </p:scale>
        <p:origin x="800" y="2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17" name="Shape 117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Text"/>
          <p:cNvSpPr txBox="1">
            <a:spLocks noGrp="1"/>
          </p:cNvSpPr>
          <p:nvPr>
            <p:ph type="title"/>
          </p:nvPr>
        </p:nvSpPr>
        <p:spPr>
          <a:xfrm>
            <a:off x="1778000" y="2298700"/>
            <a:ext cx="20828000" cy="4648200"/>
          </a:xfrm>
          <a:prstGeom prst="rect">
            <a:avLst/>
          </a:prstGeom>
        </p:spPr>
        <p:txBody>
          <a:bodyPr anchor="b"/>
          <a:lstStyle/>
          <a:p>
            <a:r>
              <a:t>Title Text</a:t>
            </a:r>
          </a:p>
        </p:txBody>
      </p:sp>
      <p:sp>
        <p:nvSpPr>
          <p:cNvPr id="1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778000" y="7073900"/>
            <a:ext cx="20828000" cy="15875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5400"/>
            </a:lvl1pPr>
            <a:lvl2pPr marL="0" indent="0" algn="ctr">
              <a:spcBef>
                <a:spcPts val="0"/>
              </a:spcBef>
              <a:buSzTx/>
              <a:buNone/>
              <a:defRPr sz="5400"/>
            </a:lvl2pPr>
            <a:lvl3pPr marL="0" indent="0" algn="ctr">
              <a:spcBef>
                <a:spcPts val="0"/>
              </a:spcBef>
              <a:buSzTx/>
              <a:buNone/>
              <a:defRPr sz="5400"/>
            </a:lvl3pPr>
            <a:lvl4pPr marL="0" indent="0" algn="ctr">
              <a:spcBef>
                <a:spcPts val="0"/>
              </a:spcBef>
              <a:buSzTx/>
              <a:buNone/>
              <a:defRPr sz="5400"/>
            </a:lvl4pPr>
            <a:lvl5pPr marL="0" indent="0" algn="ctr">
              <a:spcBef>
                <a:spcPts val="0"/>
              </a:spcBef>
              <a:buSzTx/>
              <a:buNone/>
              <a:defRPr sz="5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–Johnny Appleseed"/>
          <p:cNvSpPr txBox="1">
            <a:spLocks noGrp="1"/>
          </p:cNvSpPr>
          <p:nvPr>
            <p:ph type="body" sz="quarter" idx="21"/>
          </p:nvPr>
        </p:nvSpPr>
        <p:spPr>
          <a:xfrm>
            <a:off x="2387600" y="8953500"/>
            <a:ext cx="19621500" cy="585521"/>
          </a:xfrm>
          <a:prstGeom prst="rect">
            <a:avLst/>
          </a:prstGeom>
        </p:spPr>
        <p:txBody>
          <a:bodyPr anchor="t"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3200" i="1"/>
            </a:lvl1pPr>
          </a:lstStyle>
          <a:p>
            <a:r>
              <a:t>–Johnny Appleseed</a:t>
            </a:r>
          </a:p>
        </p:txBody>
      </p:sp>
      <p:sp>
        <p:nvSpPr>
          <p:cNvPr id="94" name="“Type a quote here.”"/>
          <p:cNvSpPr txBox="1">
            <a:spLocks noGrp="1"/>
          </p:cNvSpPr>
          <p:nvPr>
            <p:ph type="body" sz="quarter" idx="22"/>
          </p:nvPr>
        </p:nvSpPr>
        <p:spPr>
          <a:xfrm>
            <a:off x="2387600" y="6076950"/>
            <a:ext cx="19621500" cy="825500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4800"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r>
              <a:t>“Type a quote here.” </a:t>
            </a:r>
          </a:p>
        </p:txBody>
      </p:sp>
      <p:sp>
        <p:nvSpPr>
          <p:cNvPr id="9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View of beach and sea from a grassy sand dune"/>
          <p:cNvSpPr>
            <a:spLocks noGrp="1"/>
          </p:cNvSpPr>
          <p:nvPr>
            <p:ph type="pic" idx="21"/>
          </p:nvPr>
        </p:nvSpPr>
        <p:spPr>
          <a:xfrm>
            <a:off x="-50800" y="-1270000"/>
            <a:ext cx="24485600" cy="16323734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10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View of beach and sea from a grassy sand dune"/>
          <p:cNvSpPr>
            <a:spLocks noGrp="1"/>
          </p:cNvSpPr>
          <p:nvPr>
            <p:ph type="pic" idx="21"/>
          </p:nvPr>
        </p:nvSpPr>
        <p:spPr>
          <a:xfrm>
            <a:off x="3125968" y="-393700"/>
            <a:ext cx="18135601" cy="120904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21" name="Title Text"/>
          <p:cNvSpPr txBox="1">
            <a:spLocks noGrp="1"/>
          </p:cNvSpPr>
          <p:nvPr>
            <p:ph type="title"/>
          </p:nvPr>
        </p:nvSpPr>
        <p:spPr>
          <a:xfrm>
            <a:off x="635000" y="9512300"/>
            <a:ext cx="23114000" cy="2006600"/>
          </a:xfrm>
          <a:prstGeom prst="rect">
            <a:avLst/>
          </a:prstGeom>
        </p:spPr>
        <p:txBody>
          <a:bodyPr anchor="b"/>
          <a:lstStyle/>
          <a:p>
            <a:r>
              <a:t>Title Text</a:t>
            </a:r>
          </a:p>
        </p:txBody>
      </p:sp>
      <p:sp>
        <p:nvSpPr>
          <p:cNvPr id="2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635000" y="11442700"/>
            <a:ext cx="23114000" cy="15875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5400"/>
            </a:lvl1pPr>
            <a:lvl2pPr marL="0" indent="0" algn="ctr">
              <a:spcBef>
                <a:spcPts val="0"/>
              </a:spcBef>
              <a:buSzTx/>
              <a:buNone/>
              <a:defRPr sz="5400"/>
            </a:lvl2pPr>
            <a:lvl3pPr marL="0" indent="0" algn="ctr">
              <a:spcBef>
                <a:spcPts val="0"/>
              </a:spcBef>
              <a:buSzTx/>
              <a:buNone/>
              <a:defRPr sz="5400"/>
            </a:lvl3pPr>
            <a:lvl4pPr marL="0" indent="0" algn="ctr">
              <a:spcBef>
                <a:spcPts val="0"/>
              </a:spcBef>
              <a:buSzTx/>
              <a:buNone/>
              <a:defRPr sz="5400"/>
            </a:lvl4pPr>
            <a:lvl5pPr marL="0" indent="0" algn="ctr">
              <a:spcBef>
                <a:spcPts val="0"/>
              </a:spcBef>
              <a:buSzTx/>
              <a:buNone/>
              <a:defRPr sz="5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Cen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Text"/>
          <p:cNvSpPr txBox="1">
            <a:spLocks noGrp="1"/>
          </p:cNvSpPr>
          <p:nvPr>
            <p:ph type="title"/>
          </p:nvPr>
        </p:nvSpPr>
        <p:spPr>
          <a:xfrm>
            <a:off x="1778000" y="4533900"/>
            <a:ext cx="20828000" cy="4648200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3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Heron flying low over a beach with a short fence in the foreground"/>
          <p:cNvSpPr>
            <a:spLocks noGrp="1"/>
          </p:cNvSpPr>
          <p:nvPr>
            <p:ph type="pic" sz="half" idx="21"/>
          </p:nvPr>
        </p:nvSpPr>
        <p:spPr>
          <a:xfrm>
            <a:off x="12827000" y="952500"/>
            <a:ext cx="11468100" cy="114681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39" name="Title Text"/>
          <p:cNvSpPr txBox="1">
            <a:spLocks noGrp="1"/>
          </p:cNvSpPr>
          <p:nvPr>
            <p:ph type="title"/>
          </p:nvPr>
        </p:nvSpPr>
        <p:spPr>
          <a:xfrm>
            <a:off x="1651000" y="952500"/>
            <a:ext cx="10223500" cy="5549900"/>
          </a:xfrm>
          <a:prstGeom prst="rect">
            <a:avLst/>
          </a:prstGeom>
        </p:spPr>
        <p:txBody>
          <a:bodyPr anchor="b"/>
          <a:lstStyle>
            <a:lvl1pPr>
              <a:defRPr sz="8400"/>
            </a:lvl1pPr>
          </a:lstStyle>
          <a:p>
            <a:r>
              <a:t>Title Text</a:t>
            </a:r>
          </a:p>
        </p:txBody>
      </p:sp>
      <p:sp>
        <p:nvSpPr>
          <p:cNvPr id="4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651000" y="6527800"/>
            <a:ext cx="10223500" cy="57277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5400"/>
            </a:lvl1pPr>
            <a:lvl2pPr marL="0" indent="0" algn="ctr">
              <a:spcBef>
                <a:spcPts val="0"/>
              </a:spcBef>
              <a:buSzTx/>
              <a:buNone/>
              <a:defRPr sz="5400"/>
            </a:lvl2pPr>
            <a:lvl3pPr marL="0" indent="0" algn="ctr">
              <a:spcBef>
                <a:spcPts val="0"/>
              </a:spcBef>
              <a:buSzTx/>
              <a:buNone/>
              <a:defRPr sz="5400"/>
            </a:lvl3pPr>
            <a:lvl4pPr marL="0" indent="0" algn="ctr">
              <a:spcBef>
                <a:spcPts val="0"/>
              </a:spcBef>
              <a:buSzTx/>
              <a:buNone/>
              <a:defRPr sz="5400"/>
            </a:lvl4pPr>
            <a:lvl5pPr marL="0" indent="0" algn="ctr">
              <a:spcBef>
                <a:spcPts val="0"/>
              </a:spcBef>
              <a:buSzTx/>
              <a:buNone/>
              <a:defRPr sz="5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4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57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>
            <a:lvl1pPr>
              <a:defRPr sz="4800"/>
            </a:lvl1pPr>
            <a:lvl2pPr>
              <a:defRPr sz="4800"/>
            </a:lvl2pPr>
            <a:lvl3pPr>
              <a:defRPr sz="4800"/>
            </a:lvl3pPr>
            <a:lvl4pPr>
              <a:defRPr sz="4800"/>
            </a:lvl4pPr>
            <a:lvl5pPr>
              <a:defRPr sz="48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andy path between two hills leading to the ocean"/>
          <p:cNvSpPr>
            <a:spLocks noGrp="1"/>
          </p:cNvSpPr>
          <p:nvPr>
            <p:ph type="pic" sz="half" idx="21"/>
          </p:nvPr>
        </p:nvSpPr>
        <p:spPr>
          <a:xfrm>
            <a:off x="10960100" y="3149600"/>
            <a:ext cx="13944600" cy="92964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6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67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1689100" y="3149600"/>
            <a:ext cx="10223500" cy="9296400"/>
          </a:xfrm>
          <a:prstGeom prst="rect">
            <a:avLst/>
          </a:prstGeom>
        </p:spPr>
        <p:txBody>
          <a:bodyPr/>
          <a:lstStyle>
            <a:lvl1pPr marL="558800" indent="-558800">
              <a:spcBef>
                <a:spcPts val="4500"/>
              </a:spcBef>
              <a:defRPr sz="3800"/>
            </a:lvl1pPr>
            <a:lvl2pPr marL="1117600" indent="-558800">
              <a:spcBef>
                <a:spcPts val="4500"/>
              </a:spcBef>
              <a:defRPr sz="3800"/>
            </a:lvl2pPr>
            <a:lvl3pPr marL="1676400" indent="-558800">
              <a:spcBef>
                <a:spcPts val="4500"/>
              </a:spcBef>
              <a:defRPr sz="3800"/>
            </a:lvl3pPr>
            <a:lvl4pPr marL="2235200" indent="-558800">
              <a:spcBef>
                <a:spcPts val="4500"/>
              </a:spcBef>
              <a:defRPr sz="3800"/>
            </a:lvl4pPr>
            <a:lvl5pPr marL="2794000" indent="-558800">
              <a:spcBef>
                <a:spcPts val="4500"/>
              </a:spcBef>
              <a:defRPr sz="38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Body Level One…"/>
          <p:cNvSpPr txBox="1">
            <a:spLocks noGrp="1"/>
          </p:cNvSpPr>
          <p:nvPr>
            <p:ph type="body" idx="1"/>
          </p:nvPr>
        </p:nvSpPr>
        <p:spPr>
          <a:xfrm>
            <a:off x="1689100" y="1778000"/>
            <a:ext cx="21005800" cy="10160000"/>
          </a:xfrm>
          <a:prstGeom prst="rect">
            <a:avLst/>
          </a:prstGeom>
        </p:spPr>
        <p:txBody>
          <a:bodyPr/>
          <a:lstStyle>
            <a:lvl1pPr>
              <a:defRPr sz="4800"/>
            </a:lvl1pPr>
            <a:lvl2pPr>
              <a:defRPr sz="4800"/>
            </a:lvl2pPr>
            <a:lvl3pPr>
              <a:defRPr sz="4800"/>
            </a:lvl3pPr>
            <a:lvl4pPr>
              <a:defRPr sz="4800"/>
            </a:lvl4pPr>
            <a:lvl5pPr>
              <a:defRPr sz="48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3 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Sandy path between two hills leading to the ocean"/>
          <p:cNvSpPr>
            <a:spLocks noGrp="1"/>
          </p:cNvSpPr>
          <p:nvPr>
            <p:ph type="pic" sz="quarter" idx="21"/>
          </p:nvPr>
        </p:nvSpPr>
        <p:spPr>
          <a:xfrm>
            <a:off x="15300325" y="7048500"/>
            <a:ext cx="8324850" cy="55499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4" name="Heron flying low over a beach with a short fence in the foreground"/>
          <p:cNvSpPr>
            <a:spLocks noGrp="1"/>
          </p:cNvSpPr>
          <p:nvPr>
            <p:ph type="pic" sz="quarter" idx="22"/>
          </p:nvPr>
        </p:nvSpPr>
        <p:spPr>
          <a:xfrm>
            <a:off x="15760700" y="863600"/>
            <a:ext cx="7404100" cy="74041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5" name="View of beach and sea from a grassy sand dune"/>
          <p:cNvSpPr>
            <a:spLocks noGrp="1"/>
          </p:cNvSpPr>
          <p:nvPr>
            <p:ph type="pic" idx="23"/>
          </p:nvPr>
        </p:nvSpPr>
        <p:spPr>
          <a:xfrm>
            <a:off x="-990600" y="1130300"/>
            <a:ext cx="17202150" cy="114681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Text"/>
          <p:cNvSpPr txBox="1">
            <a:spLocks noGrp="1"/>
          </p:cNvSpPr>
          <p:nvPr>
            <p:ph type="title"/>
          </p:nvPr>
        </p:nvSpPr>
        <p:spPr>
          <a:xfrm>
            <a:off x="1689100" y="355600"/>
            <a:ext cx="21005800" cy="2286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Title Text</a:t>
            </a:r>
          </a:p>
        </p:txBody>
      </p:sp>
      <p:sp>
        <p:nvSpPr>
          <p:cNvPr id="3" name="Body Level One…"/>
          <p:cNvSpPr txBox="1">
            <a:spLocks noGrp="1"/>
          </p:cNvSpPr>
          <p:nvPr>
            <p:ph type="body" idx="1"/>
          </p:nvPr>
        </p:nvSpPr>
        <p:spPr>
          <a:xfrm>
            <a:off x="1689100" y="3149600"/>
            <a:ext cx="21005800" cy="9296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959031" y="13081000"/>
            <a:ext cx="453238" cy="461059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>
              <a:defRPr sz="2400" b="0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 spd="med"/>
  <p:txStyles>
    <p:titleStyle>
      <a:lvl1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1pPr>
      <a:lvl2pPr marL="0" marR="0" indent="457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2pPr>
      <a:lvl3pPr marL="0" marR="0" indent="9144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3pPr>
      <a:lvl4pPr marL="0" marR="0" indent="1371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4pPr>
      <a:lvl5pPr marL="0" marR="0" indent="18288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5pPr>
      <a:lvl6pPr marL="0" marR="0" indent="22860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6pPr>
      <a:lvl7pPr marL="0" marR="0" indent="2743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7pPr>
      <a:lvl8pPr marL="0" marR="0" indent="32004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8pPr>
      <a:lvl9pPr marL="0" marR="0" indent="3657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9pPr>
    </p:titleStyle>
    <p:bodyStyle>
      <a:lvl1pPr marL="635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1pPr>
      <a:lvl2pPr marL="1270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2pPr>
      <a:lvl3pPr marL="1905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3pPr>
      <a:lvl4pPr marL="2540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4pPr>
      <a:lvl5pPr marL="3175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5pPr>
      <a:lvl6pPr marL="3810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6pPr>
      <a:lvl7pPr marL="4445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7pPr>
      <a:lvl8pPr marL="5080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8pPr>
      <a:lvl9pPr marL="5715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9pPr>
    </p:bodyStyle>
    <p:otherStyle>
      <a:lvl1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1pPr>
      <a:lvl2pPr marL="0" marR="0" indent="457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2pPr>
      <a:lvl3pPr marL="0" marR="0" indent="9144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3pPr>
      <a:lvl4pPr marL="0" marR="0" indent="1371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4pPr>
      <a:lvl5pPr marL="0" marR="0" indent="18288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5pPr>
      <a:lvl6pPr marL="0" marR="0" indent="22860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6pPr>
      <a:lvl7pPr marL="0" marR="0" indent="2743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7pPr>
      <a:lvl8pPr marL="0" marR="0" indent="32004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8pPr>
      <a:lvl9pPr marL="0" marR="0" indent="3657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Rectangle 33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3048" y="0"/>
            <a:ext cx="24377904" cy="13716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D87CBFF-3849-7D9B-2A2A-E226709F4E1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289" y="2564"/>
            <a:ext cx="24379440" cy="13713435"/>
          </a:xfrm>
          <a:prstGeom prst="rect">
            <a:avLst/>
          </a:prstGeom>
        </p:spPr>
      </p:pic>
    </p:spTree>
  </p:cSld>
  <p:clrMapOvr>
    <a:masterClrMapping/>
  </p:clrMapOvr>
  <p:transition spd="med"/>
</p:sld>
</file>

<file path=ppt/theme/theme1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000" b="1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000" b="1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Helvetica Neue</vt:lpstr>
      <vt:lpstr>Helvetica Neue Light</vt:lpstr>
      <vt:lpstr>Helvetica Neue Medium</vt:lpstr>
      <vt:lpstr>White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Constance Brossa</cp:lastModifiedBy>
  <cp:revision>33</cp:revision>
  <dcterms:modified xsi:type="dcterms:W3CDTF">2025-07-08T14:01:15Z</dcterms:modified>
</cp:coreProperties>
</file>